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58" r:id="rId4"/>
    <p:sldId id="269" r:id="rId5"/>
    <p:sldId id="260" r:id="rId6"/>
    <p:sldId id="261" r:id="rId7"/>
    <p:sldId id="262" r:id="rId8"/>
    <p:sldId id="263" r:id="rId9"/>
    <p:sldId id="264" r:id="rId10"/>
    <p:sldId id="265" r:id="rId11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239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93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307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590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71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6220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874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6835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96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8451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165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927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BF353-1E77-4185-8CEC-0E5EDFB4F3BF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7ED0D-9020-481C-B31C-583152AB27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09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45ECB-228A-4B64-B85A-7DD9B49012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B34610-C25E-4A7F-9A28-AD34A24437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BD6353-E329-4BFA-9E2A-A8B0BDC433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229356" y="1319881"/>
            <a:ext cx="12395983" cy="603088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F83AD03-1BD9-4EC7-8E67-3D96D12A75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339" y="4537349"/>
            <a:ext cx="3761558" cy="7736495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FEE40D11-B816-44DC-8EDF-F0F16128AD35}"/>
              </a:ext>
            </a:extLst>
          </p:cNvPr>
          <p:cNvSpPr txBox="1"/>
          <p:nvPr/>
        </p:nvSpPr>
        <p:spPr>
          <a:xfrm>
            <a:off x="284139" y="8141987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Juglans </a:t>
            </a:r>
            <a:r>
              <a:rPr lang="nl-NL" sz="4000" dirty="0" err="1">
                <a:solidFill>
                  <a:schemeClr val="bg1"/>
                </a:solidFill>
              </a:rPr>
              <a:t>regia</a:t>
            </a:r>
            <a:endParaRPr lang="nl-NL" sz="4000" dirty="0">
              <a:solidFill>
                <a:schemeClr val="bg1"/>
              </a:solidFill>
            </a:endParaRPr>
          </a:p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>
                <a:solidFill>
                  <a:schemeClr val="bg1"/>
                </a:solidFill>
              </a:rPr>
              <a:t>Walnoot, okkernoot</a:t>
            </a:r>
          </a:p>
        </p:txBody>
      </p:sp>
    </p:spTree>
    <p:extLst>
      <p:ext uri="{BB962C8B-B14F-4D97-AF65-F5344CB8AC3E}">
        <p14:creationId xmlns:p14="http://schemas.microsoft.com/office/powerpoint/2010/main" val="21281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300E2-73A9-436B-B3FF-5A965368E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D8BCDA-6E7D-4C39-859F-57D7C9D97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49F1ED-0947-4DB6-9EED-9EB13E3EB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5346" y="1017412"/>
            <a:ext cx="5919216" cy="12192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3978EED-8418-4338-9798-EA3829FF3FD7}"/>
              </a:ext>
            </a:extLst>
          </p:cNvPr>
          <p:cNvSpPr txBox="1"/>
          <p:nvPr/>
        </p:nvSpPr>
        <p:spPr>
          <a:xfrm>
            <a:off x="982133" y="8923867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Prunus </a:t>
            </a:r>
            <a:r>
              <a:rPr lang="nl-NL" sz="4000" dirty="0" err="1">
                <a:solidFill>
                  <a:schemeClr val="bg1"/>
                </a:solidFill>
              </a:rPr>
              <a:t>spinosa</a:t>
            </a:r>
            <a:endParaRPr lang="nl-NL" sz="4000" dirty="0">
              <a:solidFill>
                <a:schemeClr val="bg1"/>
              </a:solidFill>
            </a:endParaRPr>
          </a:p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>
                <a:solidFill>
                  <a:schemeClr val="bg1"/>
                </a:solidFill>
              </a:rPr>
              <a:t>Sleedoorn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2B2D131-09A0-4323-B55F-93B1661B90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033" y="1101735"/>
            <a:ext cx="8930719" cy="433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0D3DC-4905-4B0D-9D75-57F5DD298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Ilex</a:t>
            </a:r>
            <a:r>
              <a:rPr lang="nl-NL" dirty="0"/>
              <a:t> </a:t>
            </a:r>
            <a:r>
              <a:rPr lang="nl-NL" dirty="0" err="1"/>
              <a:t>aquifolium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Gewone hulst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F18C89B-8BAA-47A8-AC2D-CDCC2745B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27036" y="5235031"/>
            <a:ext cx="9364133" cy="4549805"/>
          </a:xfrm>
        </p:spPr>
      </p:pic>
    </p:spTree>
    <p:extLst>
      <p:ext uri="{BB962C8B-B14F-4D97-AF65-F5344CB8AC3E}">
        <p14:creationId xmlns:p14="http://schemas.microsoft.com/office/powerpoint/2010/main" val="7513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6B680-409A-4C11-9AEA-EA9E2B936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BCC7C7-D74E-4C49-B856-E7B4F311F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B86D65E-EDE1-4D21-B1BE-C59A1C9D35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30176" y="421236"/>
            <a:ext cx="12191999" cy="593164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29DD3B-9684-43FE-9BE8-54501058CA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753" y="6094588"/>
            <a:ext cx="3761558" cy="773649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140AE0F-D1AE-4374-876E-533060A51B2E}"/>
              </a:ext>
            </a:extLst>
          </p:cNvPr>
          <p:cNvSpPr txBox="1"/>
          <p:nvPr/>
        </p:nvSpPr>
        <p:spPr>
          <a:xfrm>
            <a:off x="471487" y="5334000"/>
            <a:ext cx="5452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Acer </a:t>
            </a:r>
            <a:r>
              <a:rPr lang="nl-NL" sz="4000" dirty="0" err="1">
                <a:solidFill>
                  <a:schemeClr val="bg1"/>
                </a:solidFill>
              </a:rPr>
              <a:t>pseudoplatanus</a:t>
            </a:r>
            <a:endParaRPr lang="nl-NL" sz="4000" dirty="0">
              <a:solidFill>
                <a:schemeClr val="bg1"/>
              </a:solidFill>
            </a:endParaRPr>
          </a:p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>
                <a:solidFill>
                  <a:schemeClr val="bg1"/>
                </a:solidFill>
              </a:rPr>
              <a:t>Gewone esdoorn</a:t>
            </a:r>
          </a:p>
        </p:txBody>
      </p:sp>
    </p:spTree>
    <p:extLst>
      <p:ext uri="{BB962C8B-B14F-4D97-AF65-F5344CB8AC3E}">
        <p14:creationId xmlns:p14="http://schemas.microsoft.com/office/powerpoint/2010/main" val="5044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5BA044E-57A1-4174-8105-FCBF0AB1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2715288"/>
            <a:ext cx="5476875" cy="35623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F23EC5-3C57-4CFC-A0B0-4800EAC9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Populus alba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Witte abeel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DC13ECD-B1A5-47EE-AA08-90EF873AF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956194" y="7290194"/>
            <a:ext cx="6204744" cy="3598867"/>
          </a:xfrm>
        </p:spPr>
      </p:pic>
    </p:spTree>
    <p:extLst>
      <p:ext uri="{BB962C8B-B14F-4D97-AF65-F5344CB8AC3E}">
        <p14:creationId xmlns:p14="http://schemas.microsoft.com/office/powerpoint/2010/main" val="1948239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DDE3E-BEE1-4A00-9D4C-1014BCBDE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2D24B-62C5-4126-8498-937E847A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7264754-4650-4971-AB2E-1A209C6489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658689" y="1919445"/>
            <a:ext cx="12191999" cy="593164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1A043EC-5DB1-4307-BDDC-0BF819A14CA2}"/>
              </a:ext>
            </a:extLst>
          </p:cNvPr>
          <p:cNvSpPr txBox="1"/>
          <p:nvPr/>
        </p:nvSpPr>
        <p:spPr>
          <a:xfrm>
            <a:off x="900112" y="857896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Sorbus </a:t>
            </a:r>
            <a:r>
              <a:rPr lang="nl-NL" sz="4000" dirty="0" err="1">
                <a:solidFill>
                  <a:schemeClr val="bg1"/>
                </a:solidFill>
              </a:rPr>
              <a:t>aucuparia</a:t>
            </a:r>
            <a:endParaRPr lang="nl-NL" sz="4000" dirty="0">
              <a:solidFill>
                <a:schemeClr val="bg1"/>
              </a:solidFill>
            </a:endParaRPr>
          </a:p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>
                <a:solidFill>
                  <a:schemeClr val="bg1"/>
                </a:solidFill>
              </a:rPr>
              <a:t>Lijsterbes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17EDB9-882D-4051-A985-4536E7D21A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3730"/>
            <a:ext cx="6858000" cy="333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6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07B80-4E0B-4A43-A9B4-E340AE1DD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5D8F43-8E19-49DB-884E-394CB6ABB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9A1FBD0-9C9F-4052-A160-DB2A28EAD3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86584" y="6883762"/>
            <a:ext cx="7141833" cy="347464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F7E7B52-2616-402E-A3D0-7005B2FAE72C}"/>
              </a:ext>
            </a:extLst>
          </p:cNvPr>
          <p:cNvSpPr txBox="1"/>
          <p:nvPr/>
        </p:nvSpPr>
        <p:spPr>
          <a:xfrm>
            <a:off x="2993889" y="8923867"/>
            <a:ext cx="34746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err="1">
                <a:solidFill>
                  <a:schemeClr val="bg1"/>
                </a:solidFill>
              </a:rPr>
              <a:t>Euonymus</a:t>
            </a:r>
            <a:r>
              <a:rPr lang="nl-NL" sz="4000" dirty="0">
                <a:solidFill>
                  <a:schemeClr val="bg1"/>
                </a:solidFill>
              </a:rPr>
              <a:t> </a:t>
            </a:r>
            <a:r>
              <a:rPr lang="nl-NL" sz="4000" dirty="0" err="1">
                <a:solidFill>
                  <a:schemeClr val="bg1"/>
                </a:solidFill>
              </a:rPr>
              <a:t>europaeus</a:t>
            </a:r>
            <a:endParaRPr lang="nl-NL" sz="4000" dirty="0">
              <a:solidFill>
                <a:schemeClr val="bg1"/>
              </a:solidFill>
            </a:endParaRPr>
          </a:p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>
                <a:solidFill>
                  <a:schemeClr val="bg1"/>
                </a:solidFill>
              </a:rPr>
              <a:t>Kardinaalsmuts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4F99CC0-06A8-460F-B76C-DD36B24CEC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01" y="0"/>
            <a:ext cx="3758595" cy="77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5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BFED2-E179-4505-B275-7595E0F3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542DE8-366F-45D6-9B42-A712AF69A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A3764A0-286C-471D-A787-BBB39CF265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667000" y="3130176"/>
            <a:ext cx="12191999" cy="593164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2401D5-ABA1-4FE4-A706-7D72DBEAE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1124" y="6486291"/>
            <a:ext cx="4517854" cy="535635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DB19FEB-91F6-40F5-B786-394766BFFEEC}"/>
              </a:ext>
            </a:extLst>
          </p:cNvPr>
          <p:cNvSpPr txBox="1"/>
          <p:nvPr/>
        </p:nvSpPr>
        <p:spPr>
          <a:xfrm>
            <a:off x="582805" y="10078329"/>
            <a:ext cx="4522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Viburnum </a:t>
            </a:r>
            <a:r>
              <a:rPr lang="nl-NL" sz="4000" dirty="0" err="1">
                <a:solidFill>
                  <a:schemeClr val="bg1"/>
                </a:solidFill>
              </a:rPr>
              <a:t>opulus</a:t>
            </a:r>
            <a:endParaRPr lang="nl-NL" sz="4000" dirty="0">
              <a:solidFill>
                <a:schemeClr val="bg1"/>
              </a:solidFill>
            </a:endParaRPr>
          </a:p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>
                <a:solidFill>
                  <a:schemeClr val="bg1"/>
                </a:solidFill>
              </a:rPr>
              <a:t>Gelderse roos</a:t>
            </a:r>
          </a:p>
        </p:txBody>
      </p:sp>
    </p:spTree>
    <p:extLst>
      <p:ext uri="{BB962C8B-B14F-4D97-AF65-F5344CB8AC3E}">
        <p14:creationId xmlns:p14="http://schemas.microsoft.com/office/powerpoint/2010/main" val="95605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9F8ED-BB37-4E9E-8D7E-58DE013D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2B103D-0B1D-43A7-AD43-3F0D90FBE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5B94ABE-AC1C-46B0-BDD9-491A5D0979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49" y="25900"/>
            <a:ext cx="6896149" cy="1417502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826F1E1-0F31-4AB3-9BB8-1FD2DC6B4788}"/>
              </a:ext>
            </a:extLst>
          </p:cNvPr>
          <p:cNvSpPr txBox="1"/>
          <p:nvPr/>
        </p:nvSpPr>
        <p:spPr>
          <a:xfrm>
            <a:off x="982133" y="8923867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err="1">
                <a:solidFill>
                  <a:schemeClr val="bg1"/>
                </a:solidFill>
              </a:rPr>
              <a:t>Aesculus</a:t>
            </a:r>
            <a:r>
              <a:rPr lang="nl-NL" sz="4000" dirty="0">
                <a:solidFill>
                  <a:schemeClr val="bg1"/>
                </a:solidFill>
              </a:rPr>
              <a:t> </a:t>
            </a:r>
            <a:r>
              <a:rPr lang="nl-NL" sz="4000" dirty="0" err="1">
                <a:solidFill>
                  <a:schemeClr val="bg1"/>
                </a:solidFill>
              </a:rPr>
              <a:t>hippocastanum</a:t>
            </a:r>
            <a:endParaRPr lang="nl-NL" sz="4000" dirty="0">
              <a:solidFill>
                <a:schemeClr val="bg1"/>
              </a:solidFill>
            </a:endParaRPr>
          </a:p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 err="1">
                <a:solidFill>
                  <a:schemeClr val="bg1"/>
                </a:solidFill>
              </a:rPr>
              <a:t>Paardekastanje</a:t>
            </a:r>
            <a:endParaRPr lang="nl-NL" sz="4000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BBBF1EE-6912-4DA2-9573-08333A4F4C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702" y="-79216"/>
            <a:ext cx="3114298" cy="64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4542DA0-73D3-4D31-BA0E-6C94F133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4710" y="-2563431"/>
            <a:ext cx="9946898" cy="204458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2ABAD1-93B2-47F5-9FAD-1AF37641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A332D8F-2356-4253-8E39-2FD8E2C57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10716" y="1912202"/>
            <a:ext cx="7735888" cy="3758680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012D235-2842-4F53-807B-ED0CCE303CCD}"/>
              </a:ext>
            </a:extLst>
          </p:cNvPr>
          <p:cNvSpPr txBox="1"/>
          <p:nvPr/>
        </p:nvSpPr>
        <p:spPr>
          <a:xfrm>
            <a:off x="982133" y="8923867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Populus nigra</a:t>
            </a:r>
          </a:p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>
                <a:solidFill>
                  <a:schemeClr val="bg1"/>
                </a:solidFill>
              </a:rPr>
              <a:t>Zwarte populier</a:t>
            </a:r>
          </a:p>
        </p:txBody>
      </p:sp>
    </p:spTree>
    <p:extLst>
      <p:ext uri="{BB962C8B-B14F-4D97-AF65-F5344CB8AC3E}">
        <p14:creationId xmlns:p14="http://schemas.microsoft.com/office/powerpoint/2010/main" val="33704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42</Words>
  <Application>Microsoft Office PowerPoint</Application>
  <PresentationFormat>Breedbeeld</PresentationFormat>
  <Paragraphs>26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Ilex aquifolium   Gewone hulst</vt:lpstr>
      <vt:lpstr>PowerPoint-presentatie</vt:lpstr>
      <vt:lpstr>Populus alba  Witte abeel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Hannie Kwant - van der Hulst</dc:creator>
  <cp:lastModifiedBy>Hannie Kwant - van der Hulst</cp:lastModifiedBy>
  <cp:revision>9</cp:revision>
  <dcterms:created xsi:type="dcterms:W3CDTF">2021-09-14T11:08:54Z</dcterms:created>
  <dcterms:modified xsi:type="dcterms:W3CDTF">2022-01-26T09:26:00Z</dcterms:modified>
</cp:coreProperties>
</file>